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6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mspacegrant.com/undergraduate-research-scholarship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rc.nmsu.edu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mamp.nmsu.edu/index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mamp.nmsu.edu/index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f.gov/crssprgm/reu/reu_search.jsp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ning.nih.gov/programs/postbac_irta" TargetMode="External"/><Relationship Id="rId2" Type="http://schemas.openxmlformats.org/officeDocument/2006/relationships/hyperlink" Target="https://nigms.nih.gov/training/PREP/Pages/prep-grads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opportunities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478450"/>
            <a:ext cx="8637072" cy="977621"/>
          </a:xfrm>
        </p:spPr>
        <p:txBody>
          <a:bodyPr/>
          <a:lstStyle/>
          <a:p>
            <a:r>
              <a:rPr lang="en-US" dirty="0" smtClean="0"/>
              <a:t>prep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217" y="1864193"/>
            <a:ext cx="6463860" cy="4009069"/>
          </a:xfrm>
        </p:spPr>
        <p:txBody>
          <a:bodyPr>
            <a:noAutofit/>
          </a:bodyPr>
          <a:lstStyle/>
          <a:p>
            <a:r>
              <a:rPr lang="en-US" dirty="0"/>
              <a:t>Hi!!! I am Abdalrahman Elaksher </a:t>
            </a:r>
          </a:p>
          <a:p>
            <a:r>
              <a:rPr lang="en-US" dirty="0"/>
              <a:t>Junior in Chemical Engineering </a:t>
            </a:r>
          </a:p>
          <a:p>
            <a:r>
              <a:rPr lang="en-US" dirty="0"/>
              <a:t>I have been doing research since Junior year in high school</a:t>
            </a:r>
          </a:p>
          <a:p>
            <a:r>
              <a:rPr lang="en-US" dirty="0"/>
              <a:t>Currently I am working in Dr. Bakers Analytical Chemistry Lab </a:t>
            </a:r>
            <a:r>
              <a:rPr lang="en-US" dirty="0" smtClean="0"/>
              <a:t>under a Space Grant and AMP stipend </a:t>
            </a:r>
            <a:endParaRPr lang="en-US" dirty="0"/>
          </a:p>
          <a:p>
            <a:r>
              <a:rPr lang="en-US" dirty="0" smtClean="0"/>
              <a:t>Most recently I spent the summer working on a research project at UNC at Chapel Hill neuroscience center</a:t>
            </a:r>
          </a:p>
          <a:p>
            <a:r>
              <a:rPr lang="en-US" dirty="0" smtClean="0"/>
              <a:t>Why am I here? To talk to you about undergraduate research!!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771" y="2108005"/>
            <a:ext cx="2708081" cy="3609365"/>
          </a:xfrm>
        </p:spPr>
      </p:pic>
    </p:spTree>
    <p:extLst>
      <p:ext uri="{BB962C8B-B14F-4D97-AF65-F5344CB8AC3E}">
        <p14:creationId xmlns:p14="http://schemas.microsoft.com/office/powerpoint/2010/main" val="11800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Mexico Space Grant Consortium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217" y="1869857"/>
            <a:ext cx="5136349" cy="3978442"/>
          </a:xfrm>
        </p:spPr>
        <p:txBody>
          <a:bodyPr>
            <a:noAutofit/>
          </a:bodyPr>
          <a:lstStyle/>
          <a:p>
            <a:r>
              <a:rPr lang="en-US" b="1" cap="all" dirty="0"/>
              <a:t>UNDERGRADUATE RESEARCH </a:t>
            </a:r>
            <a:r>
              <a:rPr lang="en-US" b="1" cap="all" dirty="0" smtClean="0"/>
              <a:t>SCHOLARSHIP</a:t>
            </a:r>
          </a:p>
          <a:p>
            <a:r>
              <a:rPr lang="en-US" dirty="0"/>
              <a:t>$5,000 </a:t>
            </a:r>
            <a:r>
              <a:rPr lang="en-US" dirty="0" smtClean="0"/>
              <a:t>scholarship for </a:t>
            </a:r>
            <a:r>
              <a:rPr lang="en-US" dirty="0"/>
              <a:t>two academic </a:t>
            </a:r>
            <a:r>
              <a:rPr lang="en-US" dirty="0" smtClean="0"/>
              <a:t>semesters</a:t>
            </a:r>
          </a:p>
          <a:p>
            <a:r>
              <a:rPr lang="en-US" dirty="0" smtClean="0"/>
              <a:t>Conduct a research </a:t>
            </a:r>
            <a:r>
              <a:rPr lang="en-US" dirty="0"/>
              <a:t>project of interest to NASA’s mission </a:t>
            </a:r>
            <a:r>
              <a:rPr lang="en-US" dirty="0" smtClean="0"/>
              <a:t>directorates</a:t>
            </a:r>
          </a:p>
          <a:p>
            <a:r>
              <a:rPr lang="en-US" dirty="0" smtClean="0"/>
              <a:t>Reach out to a faculty to start working on a proposal </a:t>
            </a:r>
          </a:p>
          <a:p>
            <a:r>
              <a:rPr lang="en-US" b="1" dirty="0" smtClean="0"/>
              <a:t>Next </a:t>
            </a:r>
            <a:r>
              <a:rPr lang="en-US" b="1" dirty="0"/>
              <a:t>application cycle opens January 2023.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http://nmspacegrant.com/undergraduate-research-scholarship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 Email: nmsgc@nmsu.edu</a:t>
            </a:r>
          </a:p>
          <a:p>
            <a:r>
              <a:rPr lang="en-US" dirty="0"/>
              <a:t> Phone: 575-646-6414</a:t>
            </a:r>
          </a:p>
        </p:txBody>
      </p:sp>
    </p:spTree>
    <p:extLst>
      <p:ext uri="{BB962C8B-B14F-4D97-AF65-F5344CB8AC3E}">
        <p14:creationId xmlns:p14="http://schemas.microsoft.com/office/powerpoint/2010/main" val="24321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Program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MARC Fellow </a:t>
            </a:r>
          </a:p>
          <a:p>
            <a:r>
              <a:rPr lang="en-US" dirty="0" smtClean="0"/>
              <a:t>Stipend and Summer Research Opportunity  </a:t>
            </a:r>
          </a:p>
          <a:p>
            <a:r>
              <a:rPr lang="en-US" dirty="0" smtClean="0"/>
              <a:t>Great if you are interested in a MD/PhD or something similar</a:t>
            </a:r>
          </a:p>
          <a:p>
            <a:r>
              <a:rPr lang="en-US" dirty="0" smtClean="0"/>
              <a:t>Email MARC to get more information</a:t>
            </a:r>
          </a:p>
          <a:p>
            <a:r>
              <a:rPr lang="en-US" b="1" dirty="0" smtClean="0"/>
              <a:t>Deadline is Typically April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9700" y="2005990"/>
            <a:ext cx="4645152" cy="344152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https://marc.nmsu.edu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mruthven@nmsu.edu</a:t>
            </a:r>
          </a:p>
          <a:p>
            <a:r>
              <a:rPr lang="en-US" dirty="0" smtClean="0"/>
              <a:t>Call </a:t>
            </a:r>
            <a:r>
              <a:rPr lang="en-US" dirty="0"/>
              <a:t>the MARC Program </a:t>
            </a:r>
            <a:r>
              <a:rPr lang="en-US" dirty="0" smtClean="0"/>
              <a:t>575-646-3476</a:t>
            </a:r>
          </a:p>
          <a:p>
            <a:r>
              <a:rPr lang="en-US" dirty="0" smtClean="0"/>
              <a:t>Stop </a:t>
            </a:r>
            <a:r>
              <a:rPr lang="en-US" dirty="0"/>
              <a:t>by the office in Chemistry room W292</a:t>
            </a:r>
          </a:p>
        </p:txBody>
      </p:sp>
    </p:spTree>
    <p:extLst>
      <p:ext uri="{BB962C8B-B14F-4D97-AF65-F5344CB8AC3E}">
        <p14:creationId xmlns:p14="http://schemas.microsoft.com/office/powerpoint/2010/main" val="277341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PREP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STEM </a:t>
            </a:r>
            <a:r>
              <a:rPr lang="en-US" b="1" dirty="0"/>
              <a:t>PREP </a:t>
            </a:r>
            <a:r>
              <a:rPr lang="en-US" b="1" dirty="0" smtClean="0"/>
              <a:t>program</a:t>
            </a:r>
          </a:p>
          <a:p>
            <a:r>
              <a:rPr lang="en-US" dirty="0" smtClean="0"/>
              <a:t>Stipend </a:t>
            </a:r>
            <a:endParaRPr lang="en-US" dirty="0"/>
          </a:p>
          <a:p>
            <a:r>
              <a:rPr lang="en-US" dirty="0" smtClean="0"/>
              <a:t>Great opportunity for new researchers </a:t>
            </a:r>
          </a:p>
          <a:p>
            <a:r>
              <a:rPr lang="en-US" dirty="0" smtClean="0"/>
              <a:t>Help you find a mentor and learn how to do research </a:t>
            </a:r>
          </a:p>
          <a:p>
            <a:r>
              <a:rPr lang="en-US" dirty="0" smtClean="0"/>
              <a:t>Great segue into AMP URS</a:t>
            </a:r>
          </a:p>
          <a:p>
            <a:r>
              <a:rPr lang="en-US" b="1" dirty="0" smtClean="0"/>
              <a:t>Applications </a:t>
            </a:r>
            <a:r>
              <a:rPr lang="en-US" b="1" dirty="0"/>
              <a:t>are open until August 31, 2022. 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nmamp.nmsu.edu/index.html</a:t>
            </a:r>
            <a:endParaRPr lang="en-US" dirty="0"/>
          </a:p>
          <a:p>
            <a:r>
              <a:rPr lang="en-US" dirty="0"/>
              <a:t>Phone:  (575) 646-1847</a:t>
            </a:r>
          </a:p>
          <a:p>
            <a:r>
              <a:rPr lang="en-US" dirty="0"/>
              <a:t>Email: nmamp@nmsu.edu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3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URS program</a:t>
            </a:r>
            <a:endParaRPr lang="en-US" b="1" dirty="0"/>
          </a:p>
          <a:p>
            <a:r>
              <a:rPr lang="en-US" dirty="0"/>
              <a:t>Stipend </a:t>
            </a:r>
          </a:p>
          <a:p>
            <a:r>
              <a:rPr lang="en-US" dirty="0" smtClean="0"/>
              <a:t>Great opportunity for paid research</a:t>
            </a:r>
            <a:endParaRPr lang="en-US" dirty="0"/>
          </a:p>
          <a:p>
            <a:r>
              <a:rPr lang="en-US" dirty="0" smtClean="0"/>
              <a:t>Work on any STEM related project</a:t>
            </a:r>
            <a:endParaRPr lang="en-US" dirty="0"/>
          </a:p>
          <a:p>
            <a:r>
              <a:rPr lang="en-US" dirty="0" smtClean="0"/>
              <a:t>Have your own project </a:t>
            </a:r>
            <a:endParaRPr lang="en-US" dirty="0"/>
          </a:p>
          <a:p>
            <a:r>
              <a:rPr lang="en-US" b="1" dirty="0"/>
              <a:t>Applications are open until August 31, 2022. 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nmamp.nmsu.edu/index.html</a:t>
            </a:r>
            <a:endParaRPr lang="en-US" dirty="0"/>
          </a:p>
          <a:p>
            <a:r>
              <a:rPr lang="en-US" dirty="0" smtClean="0"/>
              <a:t>Phone</a:t>
            </a:r>
            <a:r>
              <a:rPr lang="en-US" dirty="0"/>
              <a:t>:  (575) 646-1847</a:t>
            </a:r>
          </a:p>
          <a:p>
            <a:r>
              <a:rPr lang="en-US" dirty="0" smtClean="0"/>
              <a:t>Email</a:t>
            </a:r>
            <a:r>
              <a:rPr lang="en-US" dirty="0"/>
              <a:t>: nmamp@nmsu.edu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2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REU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5146901" cy="4020645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Summer Undergraduate Researcher</a:t>
            </a:r>
          </a:p>
          <a:p>
            <a:r>
              <a:rPr lang="en-US" sz="3200" dirty="0" smtClean="0"/>
              <a:t>Stipend, relocation, and housing </a:t>
            </a:r>
            <a:endParaRPr lang="en-US" sz="3200" dirty="0"/>
          </a:p>
          <a:p>
            <a:r>
              <a:rPr lang="en-US" sz="3200" dirty="0"/>
              <a:t>Great opportunity for paid </a:t>
            </a:r>
            <a:r>
              <a:rPr lang="en-US" sz="3200" dirty="0" smtClean="0"/>
              <a:t>research and to see a new place</a:t>
            </a:r>
            <a:endParaRPr lang="en-US" sz="3200" dirty="0"/>
          </a:p>
          <a:p>
            <a:r>
              <a:rPr lang="en-US" sz="3200" dirty="0" smtClean="0"/>
              <a:t>Professional networking and career development</a:t>
            </a:r>
            <a:endParaRPr lang="en-US" sz="3200" dirty="0"/>
          </a:p>
          <a:p>
            <a:r>
              <a:rPr lang="en-US" sz="3200" dirty="0" smtClean="0"/>
              <a:t>Options across almost all disciplines </a:t>
            </a:r>
          </a:p>
          <a:p>
            <a:r>
              <a:rPr lang="en-US" sz="3200" dirty="0" smtClean="0"/>
              <a:t>Conference grant upon completion </a:t>
            </a:r>
            <a:endParaRPr lang="en-US" sz="3200" dirty="0"/>
          </a:p>
          <a:p>
            <a:r>
              <a:rPr lang="en-US" sz="3200" b="1" dirty="0"/>
              <a:t>Applications are </a:t>
            </a:r>
            <a:r>
              <a:rPr lang="en-US" sz="3200" b="1" dirty="0" smtClean="0"/>
              <a:t>typically due February/March</a:t>
            </a:r>
            <a:endParaRPr lang="en-US" sz="3200" dirty="0"/>
          </a:p>
          <a:p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www.nsf.gov/crssprgm/reu/reu_search.jsp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 out!!!!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217" y="1871762"/>
            <a:ext cx="4645152" cy="3448595"/>
          </a:xfrm>
        </p:spPr>
        <p:txBody>
          <a:bodyPr>
            <a:noAutofit/>
          </a:bodyPr>
          <a:lstStyle/>
          <a:p>
            <a:r>
              <a:rPr lang="en-US" dirty="0" smtClean="0"/>
              <a:t>You cannot be afraid to send email!!! Loads of them.</a:t>
            </a:r>
          </a:p>
          <a:p>
            <a:r>
              <a:rPr lang="en-US" dirty="0" smtClean="0"/>
              <a:t>Start off volunteering it’s a great way to </a:t>
            </a:r>
            <a:r>
              <a:rPr lang="en-US" dirty="0"/>
              <a:t>get experience  </a:t>
            </a:r>
          </a:p>
          <a:p>
            <a:r>
              <a:rPr lang="en-US" dirty="0" smtClean="0"/>
              <a:t>Look up the faculty lists for any department you might be interested in </a:t>
            </a:r>
          </a:p>
          <a:p>
            <a:r>
              <a:rPr lang="en-US" dirty="0" smtClean="0"/>
              <a:t>Read professors projects and SEND emails </a:t>
            </a:r>
          </a:p>
          <a:p>
            <a:r>
              <a:rPr lang="en-US" dirty="0" smtClean="0"/>
              <a:t>Pick a project you have real </a:t>
            </a:r>
            <a:r>
              <a:rPr lang="en-US" dirty="0" smtClean="0"/>
              <a:t>interest </a:t>
            </a:r>
            <a:r>
              <a:rPr lang="en-US" dirty="0" smtClean="0"/>
              <a:t>in and show it!!!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reached out to many professors just to get a few responses</a:t>
            </a:r>
          </a:p>
          <a:p>
            <a:r>
              <a:rPr lang="en-US" dirty="0" smtClean="0"/>
              <a:t>Volunteered in high school in order to get these </a:t>
            </a:r>
            <a:r>
              <a:rPr lang="en-US" dirty="0"/>
              <a:t>opportunities</a:t>
            </a:r>
          </a:p>
          <a:p>
            <a:r>
              <a:rPr lang="en-US" dirty="0" smtClean="0"/>
              <a:t>Feel free to email me at any time if you have any questions or need any help finding a professor to work with</a:t>
            </a:r>
          </a:p>
          <a:p>
            <a:r>
              <a:rPr lang="en-US" dirty="0" smtClean="0"/>
              <a:t>My email: abdelak@nmsu.edu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Bonus: Post-Bac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Graduating might seem like a while away but before you know you’ll be wondering what you'll do next</a:t>
            </a:r>
          </a:p>
          <a:p>
            <a:r>
              <a:rPr lang="en-US" dirty="0" smtClean="0"/>
              <a:t>These programs are great if research interests you and a great transition to elite PhD programs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nigms.nih.gov/training/PREP/Pages/prep-grads.aspx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www.training.nih.gov/programs/postbac_irta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Research Technician</a:t>
            </a:r>
          </a:p>
        </p:txBody>
      </p:sp>
    </p:spTree>
    <p:extLst>
      <p:ext uri="{BB962C8B-B14F-4D97-AF65-F5344CB8AC3E}">
        <p14:creationId xmlns:p14="http://schemas.microsoft.com/office/powerpoint/2010/main" val="36402975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545</TotalTime>
  <Words>452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Gallery</vt:lpstr>
      <vt:lpstr>Research opportunities </vt:lpstr>
      <vt:lpstr>About ME</vt:lpstr>
      <vt:lpstr>New Mexico Space Grant Consortium </vt:lpstr>
      <vt:lpstr>MARC Program </vt:lpstr>
      <vt:lpstr>AMP PREP</vt:lpstr>
      <vt:lpstr>AMP URS</vt:lpstr>
      <vt:lpstr>NSF REU </vt:lpstr>
      <vt:lpstr>REACH out!!!!</vt:lpstr>
      <vt:lpstr>Bonus: Post-Bac Programs</vt:lpstr>
    </vt:vector>
  </TitlesOfParts>
  <Company>New Mexico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opportunities</dc:title>
  <dc:creator>Abdul Elaksher</dc:creator>
  <cp:lastModifiedBy>Abdul Elaksher</cp:lastModifiedBy>
  <cp:revision>30</cp:revision>
  <dcterms:created xsi:type="dcterms:W3CDTF">2022-07-20T15:41:50Z</dcterms:created>
  <dcterms:modified xsi:type="dcterms:W3CDTF">2022-08-11T21:02:11Z</dcterms:modified>
</cp:coreProperties>
</file>